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2" r:id="rId3"/>
    <p:sldId id="283" r:id="rId4"/>
    <p:sldId id="275" r:id="rId5"/>
    <p:sldId id="264" r:id="rId6"/>
    <p:sldId id="276" r:id="rId7"/>
    <p:sldId id="284" r:id="rId8"/>
    <p:sldId id="258" r:id="rId9"/>
    <p:sldId id="280" r:id="rId10"/>
    <p:sldId id="281" r:id="rId11"/>
    <p:sldId id="267" r:id="rId12"/>
    <p:sldId id="285" r:id="rId13"/>
    <p:sldId id="260" r:id="rId14"/>
    <p:sldId id="277" r:id="rId15"/>
    <p:sldId id="262" r:id="rId16"/>
    <p:sldId id="266" r:id="rId17"/>
    <p:sldId id="269" r:id="rId18"/>
    <p:sldId id="278" r:id="rId19"/>
    <p:sldId id="259" r:id="rId20"/>
    <p:sldId id="270" r:id="rId21"/>
    <p:sldId id="272" r:id="rId22"/>
    <p:sldId id="271" r:id="rId23"/>
    <p:sldId id="27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le Stockdale" userId="f5d5f0d2-1a4e-4826-a5fe-85c7f2308c81" providerId="ADAL" clId="{3A3ADAE8-9C25-4CD0-B2B3-21E732240FD3}"/>
    <pc:docChg chg="modSld">
      <pc:chgData name="Dale Stockdale" userId="f5d5f0d2-1a4e-4826-a5fe-85c7f2308c81" providerId="ADAL" clId="{3A3ADAE8-9C25-4CD0-B2B3-21E732240FD3}" dt="2025-10-12T17:13:00.821" v="73" actId="20577"/>
      <pc:docMkLst>
        <pc:docMk/>
      </pc:docMkLst>
      <pc:sldChg chg="modSp mod modTransition">
        <pc:chgData name="Dale Stockdale" userId="f5d5f0d2-1a4e-4826-a5fe-85c7f2308c81" providerId="ADAL" clId="{3A3ADAE8-9C25-4CD0-B2B3-21E732240FD3}" dt="2025-10-12T17:13:00.821" v="73" actId="20577"/>
        <pc:sldMkLst>
          <pc:docMk/>
          <pc:sldMk cId="1602514528" sldId="256"/>
        </pc:sldMkLst>
        <pc:spChg chg="mod">
          <ac:chgData name="Dale Stockdale" userId="f5d5f0d2-1a4e-4826-a5fe-85c7f2308c81" providerId="ADAL" clId="{3A3ADAE8-9C25-4CD0-B2B3-21E732240FD3}" dt="2025-10-12T17:13:00.821" v="73" actId="20577"/>
          <ac:spMkLst>
            <pc:docMk/>
            <pc:sldMk cId="1602514528" sldId="256"/>
            <ac:spMk id="2" creationId="{00000000-0000-0000-0000-000000000000}"/>
          </ac:spMkLst>
        </pc:spChg>
      </pc:sldChg>
      <pc:sldChg chg="modTransition">
        <pc:chgData name="Dale Stockdale" userId="f5d5f0d2-1a4e-4826-a5fe-85c7f2308c81" providerId="ADAL" clId="{3A3ADAE8-9C25-4CD0-B2B3-21E732240FD3}" dt="2025-09-21T02:23:01.845" v="28"/>
        <pc:sldMkLst>
          <pc:docMk/>
          <pc:sldMk cId="4247969215" sldId="258"/>
        </pc:sldMkLst>
      </pc:sldChg>
      <pc:sldChg chg="modTransition">
        <pc:chgData name="Dale Stockdale" userId="f5d5f0d2-1a4e-4826-a5fe-85c7f2308c81" providerId="ADAL" clId="{3A3ADAE8-9C25-4CD0-B2B3-21E732240FD3}" dt="2025-09-21T02:24:00.164" v="67"/>
        <pc:sldMkLst>
          <pc:docMk/>
          <pc:sldMk cId="224459786" sldId="259"/>
        </pc:sldMkLst>
      </pc:sldChg>
      <pc:sldChg chg="modTransition">
        <pc:chgData name="Dale Stockdale" userId="f5d5f0d2-1a4e-4826-a5fe-85c7f2308c81" providerId="ADAL" clId="{3A3ADAE8-9C25-4CD0-B2B3-21E732240FD3}" dt="2025-09-21T02:23:25.540" v="43"/>
        <pc:sldMkLst>
          <pc:docMk/>
          <pc:sldMk cId="915815984" sldId="260"/>
        </pc:sldMkLst>
      </pc:sldChg>
      <pc:sldChg chg="modTransition">
        <pc:chgData name="Dale Stockdale" userId="f5d5f0d2-1a4e-4826-a5fe-85c7f2308c81" providerId="ADAL" clId="{3A3ADAE8-9C25-4CD0-B2B3-21E732240FD3}" dt="2025-09-21T02:23:33.549" v="51"/>
        <pc:sldMkLst>
          <pc:docMk/>
          <pc:sldMk cId="1979778084" sldId="262"/>
        </pc:sldMkLst>
      </pc:sldChg>
      <pc:sldChg chg="modTransition">
        <pc:chgData name="Dale Stockdale" userId="f5d5f0d2-1a4e-4826-a5fe-85c7f2308c81" providerId="ADAL" clId="{3A3ADAE8-9C25-4CD0-B2B3-21E732240FD3}" dt="2025-09-21T02:22:41.655" v="19"/>
        <pc:sldMkLst>
          <pc:docMk/>
          <pc:sldMk cId="371639727" sldId="264"/>
        </pc:sldMkLst>
      </pc:sldChg>
      <pc:sldChg chg="modTransition">
        <pc:chgData name="Dale Stockdale" userId="f5d5f0d2-1a4e-4826-a5fe-85c7f2308c81" providerId="ADAL" clId="{3A3ADAE8-9C25-4CD0-B2B3-21E732240FD3}" dt="2025-09-21T02:23:37.463" v="57"/>
        <pc:sldMkLst>
          <pc:docMk/>
          <pc:sldMk cId="3617900555" sldId="266"/>
        </pc:sldMkLst>
      </pc:sldChg>
      <pc:sldChg chg="modTransition">
        <pc:chgData name="Dale Stockdale" userId="f5d5f0d2-1a4e-4826-a5fe-85c7f2308c81" providerId="ADAL" clId="{3A3ADAE8-9C25-4CD0-B2B3-21E732240FD3}" dt="2025-09-21T02:23:11.707" v="36"/>
        <pc:sldMkLst>
          <pc:docMk/>
          <pc:sldMk cId="3966142443" sldId="267"/>
        </pc:sldMkLst>
      </pc:sldChg>
      <pc:sldChg chg="modTransition">
        <pc:chgData name="Dale Stockdale" userId="f5d5f0d2-1a4e-4826-a5fe-85c7f2308c81" providerId="ADAL" clId="{3A3ADAE8-9C25-4CD0-B2B3-21E732240FD3}" dt="2025-09-21T02:23:47.720" v="61"/>
        <pc:sldMkLst>
          <pc:docMk/>
          <pc:sldMk cId="3276326822" sldId="269"/>
        </pc:sldMkLst>
      </pc:sldChg>
      <pc:sldChg chg="modTransition">
        <pc:chgData name="Dale Stockdale" userId="f5d5f0d2-1a4e-4826-a5fe-85c7f2308c81" providerId="ADAL" clId="{3A3ADAE8-9C25-4CD0-B2B3-21E732240FD3}" dt="2025-09-21T02:24:09.497" v="68"/>
        <pc:sldMkLst>
          <pc:docMk/>
          <pc:sldMk cId="1493005209" sldId="270"/>
        </pc:sldMkLst>
      </pc:sldChg>
      <pc:sldChg chg="modTransition">
        <pc:chgData name="Dale Stockdale" userId="f5d5f0d2-1a4e-4826-a5fe-85c7f2308c81" providerId="ADAL" clId="{3A3ADAE8-9C25-4CD0-B2B3-21E732240FD3}" dt="2025-09-21T02:24:13.111" v="71"/>
        <pc:sldMkLst>
          <pc:docMk/>
          <pc:sldMk cId="302872743" sldId="272"/>
        </pc:sldMkLst>
      </pc:sldChg>
      <pc:sldChg chg="modTransition">
        <pc:chgData name="Dale Stockdale" userId="f5d5f0d2-1a4e-4826-a5fe-85c7f2308c81" providerId="ADAL" clId="{3A3ADAE8-9C25-4CD0-B2B3-21E732240FD3}" dt="2025-09-21T02:22:33.061" v="17"/>
        <pc:sldMkLst>
          <pc:docMk/>
          <pc:sldMk cId="296813710" sldId="275"/>
        </pc:sldMkLst>
      </pc:sldChg>
      <pc:sldChg chg="modTransition">
        <pc:chgData name="Dale Stockdale" userId="f5d5f0d2-1a4e-4826-a5fe-85c7f2308c81" providerId="ADAL" clId="{3A3ADAE8-9C25-4CD0-B2B3-21E732240FD3}" dt="2025-09-21T02:22:46.707" v="20"/>
        <pc:sldMkLst>
          <pc:docMk/>
          <pc:sldMk cId="2827067494" sldId="276"/>
        </pc:sldMkLst>
      </pc:sldChg>
      <pc:sldChg chg="modTransition">
        <pc:chgData name="Dale Stockdale" userId="f5d5f0d2-1a4e-4826-a5fe-85c7f2308c81" providerId="ADAL" clId="{3A3ADAE8-9C25-4CD0-B2B3-21E732240FD3}" dt="2025-09-21T02:23:28.804" v="47"/>
        <pc:sldMkLst>
          <pc:docMk/>
          <pc:sldMk cId="3762035985" sldId="277"/>
        </pc:sldMkLst>
      </pc:sldChg>
      <pc:sldChg chg="modTransition">
        <pc:chgData name="Dale Stockdale" userId="f5d5f0d2-1a4e-4826-a5fe-85c7f2308c81" providerId="ADAL" clId="{3A3ADAE8-9C25-4CD0-B2B3-21E732240FD3}" dt="2025-09-21T02:23:51.980" v="65"/>
        <pc:sldMkLst>
          <pc:docMk/>
          <pc:sldMk cId="400618246" sldId="278"/>
        </pc:sldMkLst>
      </pc:sldChg>
      <pc:sldChg chg="modSp mod modTransition">
        <pc:chgData name="Dale Stockdale" userId="f5d5f0d2-1a4e-4826-a5fe-85c7f2308c81" providerId="ADAL" clId="{3A3ADAE8-9C25-4CD0-B2B3-21E732240FD3}" dt="2025-09-21T02:23:05.227" v="32"/>
        <pc:sldMkLst>
          <pc:docMk/>
          <pc:sldMk cId="1777914654" sldId="280"/>
        </pc:sldMkLst>
        <pc:spChg chg="mod">
          <ac:chgData name="Dale Stockdale" userId="f5d5f0d2-1a4e-4826-a5fe-85c7f2308c81" providerId="ADAL" clId="{3A3ADAE8-9C25-4CD0-B2B3-21E732240FD3}" dt="2025-09-21T02:20:10.136" v="0" actId="20577"/>
          <ac:spMkLst>
            <pc:docMk/>
            <pc:sldMk cId="1777914654" sldId="280"/>
            <ac:spMk id="2" creationId="{00000000-0000-0000-0000-000000000000}"/>
          </ac:spMkLst>
        </pc:spChg>
      </pc:sldChg>
      <pc:sldChg chg="modTransition">
        <pc:chgData name="Dale Stockdale" userId="f5d5f0d2-1a4e-4826-a5fe-85c7f2308c81" providerId="ADAL" clId="{3A3ADAE8-9C25-4CD0-B2B3-21E732240FD3}" dt="2025-09-21T02:23:07.934" v="35"/>
        <pc:sldMkLst>
          <pc:docMk/>
          <pc:sldMk cId="2826544331" sldId="281"/>
        </pc:sldMkLst>
      </pc:sldChg>
      <pc:sldChg chg="modTransition">
        <pc:chgData name="Dale Stockdale" userId="f5d5f0d2-1a4e-4826-a5fe-85c7f2308c81" providerId="ADAL" clId="{3A3ADAE8-9C25-4CD0-B2B3-21E732240FD3}" dt="2025-09-21T02:22:20.272" v="8"/>
        <pc:sldMkLst>
          <pc:docMk/>
          <pc:sldMk cId="1990857387" sldId="282"/>
        </pc:sldMkLst>
      </pc:sldChg>
      <pc:sldChg chg="modTransition">
        <pc:chgData name="Dale Stockdale" userId="f5d5f0d2-1a4e-4826-a5fe-85c7f2308c81" providerId="ADAL" clId="{3A3ADAE8-9C25-4CD0-B2B3-21E732240FD3}" dt="2025-09-21T02:22:26.216" v="12"/>
        <pc:sldMkLst>
          <pc:docMk/>
          <pc:sldMk cId="3872564211" sldId="283"/>
        </pc:sldMkLst>
      </pc:sldChg>
      <pc:sldChg chg="modTransition">
        <pc:chgData name="Dale Stockdale" userId="f5d5f0d2-1a4e-4826-a5fe-85c7f2308c81" providerId="ADAL" clId="{3A3ADAE8-9C25-4CD0-B2B3-21E732240FD3}" dt="2025-09-21T02:22:56.846" v="24"/>
        <pc:sldMkLst>
          <pc:docMk/>
          <pc:sldMk cId="3211512961" sldId="284"/>
        </pc:sldMkLst>
      </pc:sldChg>
      <pc:sldChg chg="modTransition">
        <pc:chgData name="Dale Stockdale" userId="f5d5f0d2-1a4e-4826-a5fe-85c7f2308c81" providerId="ADAL" clId="{3A3ADAE8-9C25-4CD0-B2B3-21E732240FD3}" dt="2025-09-21T02:23:17.351" v="40"/>
        <pc:sldMkLst>
          <pc:docMk/>
          <pc:sldMk cId="3159697325" sldId="28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BECA-3794-4BF9-A70B-5993CB7A639A}" type="datetimeFigureOut">
              <a:rPr lang="en-US" smtClean="0"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7EC68-65E4-458A-BACB-F18944AAB7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BECA-3794-4BF9-A70B-5993CB7A639A}" type="datetimeFigureOut">
              <a:rPr lang="en-US" smtClean="0"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7EC68-65E4-458A-BACB-F18944AAB7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BECA-3794-4BF9-A70B-5993CB7A639A}" type="datetimeFigureOut">
              <a:rPr lang="en-US" smtClean="0"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7EC68-65E4-458A-BACB-F18944AAB7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BECA-3794-4BF9-A70B-5993CB7A639A}" type="datetimeFigureOut">
              <a:rPr lang="en-US" smtClean="0"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7EC68-65E4-458A-BACB-F18944AAB7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BECA-3794-4BF9-A70B-5993CB7A639A}" type="datetimeFigureOut">
              <a:rPr lang="en-US" smtClean="0"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7EC68-65E4-458A-BACB-F18944AAB7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BECA-3794-4BF9-A70B-5993CB7A639A}" type="datetimeFigureOut">
              <a:rPr lang="en-US" smtClean="0"/>
              <a:t>10/12/2025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7EC68-65E4-458A-BACB-F18944AAB7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BECA-3794-4BF9-A70B-5993CB7A639A}" type="datetimeFigureOut">
              <a:rPr lang="en-US" smtClean="0"/>
              <a:t>10/12/2025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7EC68-65E4-458A-BACB-F18944AAB7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BECA-3794-4BF9-A70B-5993CB7A639A}" type="datetimeFigureOut">
              <a:rPr lang="en-US" smtClean="0"/>
              <a:t>10/12/2025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7EC68-65E4-458A-BACB-F18944AAB7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BECA-3794-4BF9-A70B-5993CB7A639A}" type="datetimeFigureOut">
              <a:rPr lang="en-US" smtClean="0"/>
              <a:t>10/12/2025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7EC68-65E4-458A-BACB-F18944AAB7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BECA-3794-4BF9-A70B-5993CB7A639A}" type="datetimeFigureOut">
              <a:rPr lang="en-US" smtClean="0"/>
              <a:t>10/12/2025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7EC68-65E4-458A-BACB-F18944AAB7A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BECA-3794-4BF9-A70B-5993CB7A639A}" type="datetimeFigureOut">
              <a:rPr lang="en-US" smtClean="0"/>
              <a:t>10/12/2025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7EC68-65E4-458A-BACB-F18944AAB7A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B2A4BECA-3794-4BF9-A70B-5993CB7A639A}" type="datetimeFigureOut">
              <a:rPr lang="en-US" smtClean="0"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0787EC68-65E4-458A-BACB-F18944AAB7A7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WELCOME TO </a:t>
            </a:r>
            <a:r>
              <a:rPr lang="en-US"/>
              <a:t>THE 2025 </a:t>
            </a:r>
            <a:r>
              <a:rPr lang="en-US" dirty="0"/>
              <a:t>HALLOWEEN HANDICAP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800" dirty="0"/>
              <a:t>100 NON REGISTERED HANDICAP TARGETS</a:t>
            </a:r>
          </a:p>
        </p:txBody>
      </p:sp>
      <p:pic>
        <p:nvPicPr>
          <p:cNvPr id="1026" name="Picture 2" descr="C:\Users\dstockdale\AppData\Local\Microsoft\Windows\Temporary Internet Files\Content.IE5\QPOKH869\MP900313786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33400"/>
            <a:ext cx="4419600" cy="2887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537" y="5540323"/>
            <a:ext cx="1633537" cy="894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334" y="5486400"/>
            <a:ext cx="1612459" cy="1002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2514528"/>
      </p:ext>
    </p:extLst>
  </p:cSld>
  <p:clrMapOvr>
    <a:masterClrMapping/>
  </p:clrMapOvr>
  <p:transition advTm="7227"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B2415-A40D-6385-A378-E16A968F3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443F7-32D8-6B11-E51C-77016D61B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443" y="1981200"/>
            <a:ext cx="7125112" cy="387759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085ECC-8167-1FE3-DCC6-8C14B9F284F4}"/>
              </a:ext>
            </a:extLst>
          </p:cNvPr>
          <p:cNvSpPr txBox="1"/>
          <p:nvPr/>
        </p:nvSpPr>
        <p:spPr>
          <a:xfrm>
            <a:off x="685800" y="1219201"/>
            <a:ext cx="75438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000" dirty="0"/>
              <a:t>25 TARGETS PER TRAP</a:t>
            </a:r>
          </a:p>
          <a:p>
            <a:pPr algn="ctr"/>
            <a:r>
              <a:rPr lang="en-US" sz="6000" dirty="0"/>
              <a:t>SHOOT FOUR EVENTS OF 25</a:t>
            </a:r>
          </a:p>
        </p:txBody>
      </p:sp>
    </p:spTree>
    <p:extLst>
      <p:ext uri="{BB962C8B-B14F-4D97-AF65-F5344CB8AC3E}">
        <p14:creationId xmlns:p14="http://schemas.microsoft.com/office/powerpoint/2010/main" val="2826544331"/>
      </p:ext>
    </p:extLst>
  </p:cSld>
  <p:clrMapOvr>
    <a:masterClrMapping/>
  </p:clrMapOvr>
  <p:transition spd="slow" advTm="254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19200"/>
            <a:ext cx="686463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6142443"/>
      </p:ext>
    </p:extLst>
  </p:cSld>
  <p:clrMapOvr>
    <a:masterClrMapping/>
  </p:clrMapOvr>
  <p:transition advTm="2629">
    <p:circl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6EDA9A6-0C0E-0B28-E885-7DC9619486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816173"/>
            <a:ext cx="6705600" cy="5225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9697325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009442" y="2819400"/>
            <a:ext cx="7125113" cy="2971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/>
              <a:t>THE AUCTION WILL BE HELD BEFORE THE SHOOTING BEGINS. </a:t>
            </a:r>
          </a:p>
          <a:p>
            <a:r>
              <a:rPr lang="en-US" dirty="0"/>
              <a:t>SHOOTERS WILL BE SOLD IN PAIRS, TWICE THE MONEY.</a:t>
            </a:r>
          </a:p>
        </p:txBody>
      </p:sp>
      <p:pic>
        <p:nvPicPr>
          <p:cNvPr id="5" name="Picture 2" descr="C:\Users\dstockdale\AppData\Local\Microsoft\Windows\Temporary Internet Files\Content.IE5\QPOKH869\MP900313786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57200"/>
            <a:ext cx="3657600" cy="2389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1018" y="5791200"/>
            <a:ext cx="1633537" cy="894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335" y="5850191"/>
            <a:ext cx="1344066" cy="83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5815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Tm="3877">
        <p14:conveyor dir="l"/>
      </p:transition>
    </mc:Choice>
    <mc:Fallback xmlns="">
      <p:transition spd="slow" advTm="3877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0B694-F457-10E4-277C-702A03D68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Events connected with the 19</a:t>
            </a:r>
            <a:r>
              <a:rPr lang="en-US" baseline="30000" dirty="0"/>
              <a:t>th</a:t>
            </a:r>
            <a:r>
              <a:rPr lang="en-US" dirty="0"/>
              <a:t> Annual Heartland Grand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02345-89B3-E318-F732-499817C444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752600"/>
            <a:ext cx="7125112" cy="1386840"/>
          </a:xfrm>
        </p:spPr>
        <p:txBody>
          <a:bodyPr/>
          <a:lstStyle/>
          <a:p>
            <a:r>
              <a:rPr lang="en-US" dirty="0"/>
              <a:t>4RD Annual Leland’s Dead pair doubles marathon, August 15</a:t>
            </a:r>
            <a:r>
              <a:rPr lang="en-US" baseline="30000" dirty="0"/>
              <a:t>th</a:t>
            </a:r>
            <a:r>
              <a:rPr lang="en-US" dirty="0"/>
              <a:t> and 16</a:t>
            </a:r>
            <a:r>
              <a:rPr lang="en-US" baseline="30000" dirty="0"/>
              <a:t>th</a:t>
            </a:r>
            <a:r>
              <a:rPr lang="en-US" dirty="0"/>
              <a:t>, 2026</a:t>
            </a:r>
          </a:p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Annual Fast Eddie Slider has moved to Tuesday August 18</a:t>
            </a:r>
            <a:r>
              <a:rPr lang="en-US" baseline="30000" dirty="0"/>
              <a:t>th</a:t>
            </a:r>
            <a:r>
              <a:rPr lang="en-US" dirty="0"/>
              <a:t>, after the Pat’s Auto Miss and Out Shoot out.</a:t>
            </a: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DF71FE37-76BC-CFBB-F7F9-9407418427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3581400"/>
            <a:ext cx="2530764" cy="2743200"/>
          </a:xfrm>
          <a:prstGeom prst="rect">
            <a:avLst/>
          </a:prstGeom>
        </p:spPr>
      </p:pic>
      <p:pic>
        <p:nvPicPr>
          <p:cNvPr id="5" name="Picture 3">
            <a:extLst>
              <a:ext uri="{FF2B5EF4-FFF2-40B4-BE49-F238E27FC236}">
                <a16:creationId xmlns:a16="http://schemas.microsoft.com/office/drawing/2014/main" id="{8AF06E75-2864-E567-E986-6742D463CA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7058" y="3581400"/>
            <a:ext cx="4298247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2035985"/>
      </p:ext>
    </p:extLst>
  </p:cSld>
  <p:clrMapOvr>
    <a:masterClrMapping/>
  </p:clrMapOvr>
  <p:transition spd="slow" advTm="6864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009442" y="2819400"/>
            <a:ext cx="7125113" cy="2971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4400" dirty="0"/>
              <a:t>$10.00 MINIMUM BID IN THE GUN AUCTION.</a:t>
            </a:r>
          </a:p>
        </p:txBody>
      </p:sp>
      <p:pic>
        <p:nvPicPr>
          <p:cNvPr id="3" name="Picture 2" descr="C:\Users\dstockdale\AppData\Local\Microsoft\Windows\Temporary Internet Files\Content.IE5\QPOKH869\MP900313786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57200"/>
            <a:ext cx="3657600" cy="2389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1018" y="5791200"/>
            <a:ext cx="1633537" cy="894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334" y="5486400"/>
            <a:ext cx="1612459" cy="1002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9778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Tm="3152">
        <p14:prism isContent="1"/>
      </p:transition>
    </mc:Choice>
    <mc:Fallback xmlns="">
      <p:transition spd="slow" advTm="3152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19200"/>
            <a:ext cx="686463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7900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advTm="2310">
        <p14:ferris dir="l"/>
      </p:transition>
    </mc:Choice>
    <mc:Fallback xmlns="">
      <p:transition advTm="2310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094334" y="2895600"/>
            <a:ext cx="7125113" cy="3276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/>
              <a:t>AFTER THE AUCTION, SQUAD 1 IS UP ON TRAP 1, HAVE YOUR GUN AND SHELLS READY.</a:t>
            </a:r>
            <a:br>
              <a:rPr lang="en-US" dirty="0"/>
            </a:br>
            <a:r>
              <a:rPr lang="en-US" dirty="0"/>
              <a:t>25 PER TRAP</a:t>
            </a:r>
          </a:p>
        </p:txBody>
      </p:sp>
      <p:pic>
        <p:nvPicPr>
          <p:cNvPr id="3" name="Picture 2" descr="C:\Users\dstockdale\AppData\Local\Microsoft\Windows\Temporary Internet Files\Content.IE5\QPOKH869\MP900313786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97201"/>
            <a:ext cx="4606989" cy="300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1018" y="5791200"/>
            <a:ext cx="1633537" cy="894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334" y="5486400"/>
            <a:ext cx="1612459" cy="1002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6326822"/>
      </p:ext>
    </p:extLst>
  </p:cSld>
  <p:clrMapOvr>
    <a:masterClrMapping/>
  </p:clrMapOvr>
  <p:transition spd="slow" advTm="5634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0B694-F457-10E4-277C-702A03D68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02345-89B3-E318-F732-499817C444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443" y="4038600"/>
            <a:ext cx="7125112" cy="182019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525E698-B959-4C7C-BE0A-20143BA8D799}"/>
              </a:ext>
            </a:extLst>
          </p:cNvPr>
          <p:cNvSpPr txBox="1">
            <a:spLocks/>
          </p:cNvSpPr>
          <p:nvPr/>
        </p:nvSpPr>
        <p:spPr>
          <a:xfrm>
            <a:off x="1033090" y="637657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/>
              <a:t>Events connected with the 19</a:t>
            </a:r>
            <a:r>
              <a:rPr lang="en-US" baseline="30000" dirty="0"/>
              <a:t>th</a:t>
            </a:r>
            <a:r>
              <a:rPr lang="en-US" dirty="0"/>
              <a:t> Annual Heartland Grand 2026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918879C-E7A9-9ED9-86DC-D843F22DD9A8}"/>
              </a:ext>
            </a:extLst>
          </p:cNvPr>
          <p:cNvSpPr txBox="1">
            <a:spLocks/>
          </p:cNvSpPr>
          <p:nvPr/>
        </p:nvSpPr>
        <p:spPr>
          <a:xfrm>
            <a:off x="914400" y="1766633"/>
            <a:ext cx="7125112" cy="1386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4RD Annual Leland’s Dead pair doubles marathon, August 15</a:t>
            </a:r>
            <a:r>
              <a:rPr lang="en-US" baseline="30000" dirty="0"/>
              <a:t>th</a:t>
            </a:r>
            <a:r>
              <a:rPr lang="en-US" dirty="0"/>
              <a:t> and 16</a:t>
            </a:r>
            <a:r>
              <a:rPr lang="en-US" baseline="30000" dirty="0"/>
              <a:t>th</a:t>
            </a:r>
            <a:r>
              <a:rPr lang="en-US" dirty="0"/>
              <a:t>, 2026</a:t>
            </a:r>
          </a:p>
          <a:p>
            <a:r>
              <a:rPr lang="en-US" baseline="30000" dirty="0"/>
              <a:t>3ND</a:t>
            </a:r>
            <a:r>
              <a:rPr lang="en-US" dirty="0"/>
              <a:t> Annual Fast Eddie Slider has moved to Tuesday August 18</a:t>
            </a:r>
            <a:r>
              <a:rPr lang="en-US" baseline="30000" dirty="0"/>
              <a:t>th</a:t>
            </a:r>
            <a:r>
              <a:rPr lang="en-US" dirty="0"/>
              <a:t>, after the Pat’s Auto Miss and Out Shoot out.</a:t>
            </a:r>
          </a:p>
          <a:p>
            <a:endParaRPr lang="en-US" dirty="0"/>
          </a:p>
        </p:txBody>
      </p:sp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8CD929D4-7947-4CA5-6938-79E6534803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3319907"/>
            <a:ext cx="2530764" cy="2743200"/>
          </a:xfrm>
          <a:prstGeom prst="rect">
            <a:avLst/>
          </a:prstGeom>
        </p:spPr>
      </p:pic>
      <p:pic>
        <p:nvPicPr>
          <p:cNvPr id="7" name="Picture 3">
            <a:extLst>
              <a:ext uri="{FF2B5EF4-FFF2-40B4-BE49-F238E27FC236}">
                <a16:creationId xmlns:a16="http://schemas.microsoft.com/office/drawing/2014/main" id="{6AD4B5D0-D835-6445-036F-8EB50893CF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751" y="3439076"/>
            <a:ext cx="4298247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618246"/>
      </p:ext>
    </p:extLst>
  </p:cSld>
  <p:clrMapOvr>
    <a:masterClrMapping/>
  </p:clrMapOvr>
  <p:transition spd="slow" advTm="6637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BCA74409-BFDD-9E2C-DA72-825048C71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A61B3AA-65CF-24A0-3116-354B8331A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009442" y="2819400"/>
            <a:ext cx="7125113" cy="2971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5400" dirty="0"/>
              <a:t>25 TARGETS PER TRAP</a:t>
            </a:r>
          </a:p>
          <a:p>
            <a:pPr algn="ctr"/>
            <a:r>
              <a:rPr lang="en-US" sz="5400" dirty="0"/>
              <a:t>SHOOT FOUR EVENTS OF 25</a:t>
            </a:r>
          </a:p>
        </p:txBody>
      </p:sp>
      <p:pic>
        <p:nvPicPr>
          <p:cNvPr id="5" name="Picture 2" descr="C:\Users\dstockdale\AppData\Local\Microsoft\Windows\Temporary Internet Files\Content.IE5\QPOKH869\MP900313786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260044"/>
            <a:ext cx="1817994" cy="1187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6145" y="5513086"/>
            <a:ext cx="1386143" cy="759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710" y="5791200"/>
            <a:ext cx="1115466" cy="693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459786"/>
      </p:ext>
    </p:extLst>
  </p:cSld>
  <p:clrMapOvr>
    <a:masterClrMapping/>
  </p:clrMapOvr>
  <p:transition spd="slow" advTm="3823">
    <p:circl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4A648-09B4-2CD7-8D31-4C2D255CD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 Nights and 2 Days Shoot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DCBDF20-AFA8-36A7-E3B2-63770771B7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795263"/>
            <a:ext cx="7690114" cy="4398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857387"/>
      </p:ext>
    </p:extLst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009441" y="2667000"/>
            <a:ext cx="7125113" cy="2971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/>
              <a:t>END OF SHOOT</a:t>
            </a:r>
          </a:p>
          <a:p>
            <a:r>
              <a:rPr lang="en-US" dirty="0"/>
              <a:t>ALL AUCTION MONEYS AND OPTION PAYOFFS WILL BE MAILED.  </a:t>
            </a:r>
          </a:p>
        </p:txBody>
      </p:sp>
      <p:pic>
        <p:nvPicPr>
          <p:cNvPr id="3" name="Picture 2" descr="C:\Users\dstockdale\AppData\Local\Microsoft\Windows\Temporary Internet Files\Content.IE5\QPOKH869\MP900313786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57200"/>
            <a:ext cx="3657600" cy="2389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1018" y="5791200"/>
            <a:ext cx="1633537" cy="894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334" y="5486400"/>
            <a:ext cx="1612459" cy="1002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30052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 advTm="3479">
        <p15:prstTrans prst="airplane"/>
      </p:transition>
    </mc:Choice>
    <mc:Fallback xmlns="">
      <p:transition spd="slow" advTm="3479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914401" y="2667000"/>
            <a:ext cx="7220154" cy="2971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/>
              <a:t>ALL SCORES</a:t>
            </a:r>
          </a:p>
          <a:p>
            <a:pPr algn="ctr"/>
            <a:r>
              <a:rPr lang="en-US" dirty="0"/>
              <a:t>PAYOFF SHEETS</a:t>
            </a:r>
          </a:p>
          <a:p>
            <a:pPr algn="ctr"/>
            <a:r>
              <a:rPr lang="en-US" dirty="0"/>
              <a:t>ADDED MONEY WINNERS</a:t>
            </a:r>
          </a:p>
          <a:p>
            <a:pPr algn="ctr"/>
            <a:r>
              <a:rPr lang="en-US" dirty="0"/>
              <a:t>WILL BE POSTED ON THE</a:t>
            </a:r>
          </a:p>
          <a:p>
            <a:pPr algn="ctr"/>
            <a:r>
              <a:rPr lang="en-US" dirty="0"/>
              <a:t>STOCKDALE GUN CLUB WEBSITE.</a:t>
            </a:r>
          </a:p>
        </p:txBody>
      </p:sp>
      <p:pic>
        <p:nvPicPr>
          <p:cNvPr id="3" name="Picture 2" descr="C:\Users\dstockdale\AppData\Local\Microsoft\Windows\Temporary Internet Files\Content.IE5\QPOKH869\MP900313786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57200"/>
            <a:ext cx="3657600" cy="2389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1018" y="5791200"/>
            <a:ext cx="1633537" cy="894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334" y="5486400"/>
            <a:ext cx="1612459" cy="1002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872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Tm="3650">
        <p14:prism isContent="1" isInverted="1"/>
      </p:transition>
    </mc:Choice>
    <mc:Fallback xmlns="">
      <p:transition spd="slow" advTm="3650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914401" y="2667000"/>
            <a:ext cx="7220154" cy="2971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/>
              <a:t>IF YOU ARE NOT AN ATA MEMBER MAKE SURE YOU PROVIDED YOUR COMPLETE MAILING ADDRESS AT SIGN UP.  THANK YOU FOR SHOOTING WITH US!</a:t>
            </a:r>
          </a:p>
        </p:txBody>
      </p:sp>
      <p:pic>
        <p:nvPicPr>
          <p:cNvPr id="3" name="Picture 2" descr="C:\Users\dstockdale\AppData\Local\Microsoft\Windows\Temporary Internet Files\Content.IE5\QPOKH869\MP900313786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57200"/>
            <a:ext cx="3657600" cy="2389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1018" y="5791200"/>
            <a:ext cx="1633537" cy="894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524" y="5657385"/>
            <a:ext cx="1612459" cy="1002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0394816"/>
      </p:ext>
    </p:extLst>
  </p:cSld>
  <p:clrMapOvr>
    <a:masterClrMapping/>
  </p:clrMapOvr>
  <p:transition spd="slow" advTm="4378">
    <p:circl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dstockdale\AppData\Local\Microsoft\Windows\Temporary Internet Files\Content.IE5\QPOKH869\MP900313786[1].jpg">
            <a:extLst>
              <a:ext uri="{FF2B5EF4-FFF2-40B4-BE49-F238E27FC236}">
                <a16:creationId xmlns:a16="http://schemas.microsoft.com/office/drawing/2014/main" id="{BFD683F2-C963-4558-99A3-8F6E4DD600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57200"/>
            <a:ext cx="3657600" cy="2389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938CC88-3CEF-4106-861B-71192140969A}"/>
              </a:ext>
            </a:extLst>
          </p:cNvPr>
          <p:cNvSpPr txBox="1"/>
          <p:nvPr/>
        </p:nvSpPr>
        <p:spPr>
          <a:xfrm>
            <a:off x="952500" y="3041673"/>
            <a:ext cx="6781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THANK YOU</a:t>
            </a:r>
            <a:br>
              <a:rPr lang="en-US" sz="4000" dirty="0"/>
            </a:br>
            <a:r>
              <a:rPr lang="en-US" sz="4000" dirty="0"/>
              <a:t>SHOOTING</a:t>
            </a:r>
          </a:p>
          <a:p>
            <a:pPr algn="ctr"/>
            <a:r>
              <a:rPr lang="en-US" sz="4000" dirty="0"/>
              <a:t>WITH US!</a:t>
            </a:r>
          </a:p>
        </p:txBody>
      </p:sp>
    </p:spTree>
    <p:extLst>
      <p:ext uri="{BB962C8B-B14F-4D97-AF65-F5344CB8AC3E}">
        <p14:creationId xmlns:p14="http://schemas.microsoft.com/office/powerpoint/2010/main" val="3223637340"/>
      </p:ext>
    </p:extLst>
  </p:cSld>
  <p:clrMapOvr>
    <a:masterClrMapping/>
  </p:clrMapOvr>
  <p:transition spd="med" advTm="2716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5CC23-6FAB-1C5D-995A-670401BFB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/>
              <a:t>Friday Night Lights</a:t>
            </a:r>
            <a:br>
              <a:rPr lang="en-US" sz="4800" dirty="0"/>
            </a:br>
            <a:r>
              <a:rPr lang="en-US" sz="4800" dirty="0"/>
              <a:t> Three Events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4072A-D8E5-E2C3-4F5A-57C73218ED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Event 1 10 Bird Walk Across</a:t>
            </a:r>
          </a:p>
          <a:p>
            <a:r>
              <a:rPr lang="en-US" sz="3600" dirty="0"/>
              <a:t>Event 2 25 Bird Night Race</a:t>
            </a:r>
          </a:p>
          <a:p>
            <a:r>
              <a:rPr lang="en-US" sz="3600" dirty="0"/>
              <a:t>Event 3 50 Bird Race</a:t>
            </a:r>
          </a:p>
          <a:p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56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0B694-F457-10E4-277C-702A03D68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2026 Heartland Grand Dates</a:t>
            </a:r>
            <a:br>
              <a:rPr lang="en-US" dirty="0"/>
            </a:br>
            <a:r>
              <a:rPr lang="en-US" dirty="0"/>
              <a:t>August 17-23, 2026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9A7D768-6C16-1ADE-BDE6-65C9E2B098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67075" y="2418556"/>
            <a:ext cx="2609850" cy="2828925"/>
          </a:xfrm>
        </p:spPr>
      </p:pic>
    </p:spTree>
    <p:extLst>
      <p:ext uri="{BB962C8B-B14F-4D97-AF65-F5344CB8AC3E}">
        <p14:creationId xmlns:p14="http://schemas.microsoft.com/office/powerpoint/2010/main" val="296813710"/>
      </p:ext>
    </p:extLst>
  </p:cSld>
  <p:clrMapOvr>
    <a:masterClrMapping/>
  </p:clrMapOvr>
  <p:transition spd="med" advTm="456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009442" y="2819400"/>
            <a:ext cx="7125113" cy="2971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dirty="0"/>
          </a:p>
        </p:txBody>
      </p:sp>
      <p:pic>
        <p:nvPicPr>
          <p:cNvPr id="5" name="Picture 4" descr="C:\Users\dstockdale\AppData\Local\Microsoft\Windows\Temporary Internet Files\Content.IE5\QPOKH869\MP900313786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1889" y="228600"/>
            <a:ext cx="3657600" cy="2389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1018" y="5791200"/>
            <a:ext cx="1633537" cy="894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2000" y="2590800"/>
            <a:ext cx="7125113" cy="2743200"/>
          </a:xfrm>
        </p:spPr>
        <p:txBody>
          <a:bodyPr/>
          <a:lstStyle/>
          <a:p>
            <a:pPr algn="ctr"/>
            <a:r>
              <a:rPr lang="en-US" dirty="0"/>
              <a:t>THANK YOU FOR ATTENDING OUR 12th ANNUAL HALLOWEEN NON REGISTERED </a:t>
            </a:r>
            <a:br>
              <a:rPr lang="en-US" dirty="0"/>
            </a:br>
            <a:r>
              <a:rPr lang="en-US" dirty="0"/>
              <a:t>HANDICAP EVENT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179589" y="5893325"/>
            <a:ext cx="2362200" cy="60099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290" y="5791200"/>
            <a:ext cx="1295400" cy="805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639727"/>
      </p:ext>
    </p:extLst>
  </p:cSld>
  <p:clrMapOvr>
    <a:masterClrMapping/>
  </p:clrMapOvr>
  <p:transition advTm="3448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0B694-F457-10E4-277C-702A03D68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2026 Heartland Grand Dates</a:t>
            </a:r>
            <a:br>
              <a:rPr lang="en-US" dirty="0"/>
            </a:br>
            <a:r>
              <a:rPr lang="en-US" dirty="0"/>
              <a:t>August 17-23,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02345-89B3-E318-F732-499817C44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24AFD03-D230-C7F7-9695-4C829A67E1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362200"/>
            <a:ext cx="2609850" cy="2828925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895BEC41-548B-606C-A2CA-B4CE82CBC1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2338" y="2387600"/>
            <a:ext cx="4122728" cy="282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7067494"/>
      </p:ext>
    </p:extLst>
  </p:cSld>
  <p:clrMapOvr>
    <a:masterClrMapping/>
  </p:clrMapOvr>
  <p:transition spd="slow" advTm="4762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411FC-F668-1520-9368-C9FB78866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/>
              <a:t>Fast Eddie Slider II</a:t>
            </a:r>
            <a:br>
              <a:rPr lang="en-US" sz="4800" dirty="0"/>
            </a:br>
            <a:r>
              <a:rPr lang="en-US" sz="4800" dirty="0"/>
              <a:t>is</a:t>
            </a:r>
            <a:br>
              <a:rPr lang="en-US" sz="4800" dirty="0"/>
            </a:br>
            <a:r>
              <a:rPr lang="en-US" sz="4800" dirty="0"/>
              <a:t>Saturday Day Shoot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2D734-67D4-65D7-A61F-BFE531C2A0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652FFC5-8021-56CA-AB94-D24F868A8A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2274654"/>
            <a:ext cx="6476999" cy="4079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512961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066800"/>
            <a:ext cx="7125113" cy="4724400"/>
          </a:xfrm>
        </p:spPr>
        <p:txBody>
          <a:bodyPr/>
          <a:lstStyle/>
          <a:p>
            <a:pPr algn="ctr"/>
            <a:r>
              <a:rPr lang="en-US" sz="5400" dirty="0"/>
              <a:t>SQUAD 1: PLEASE HAVE YOUR GUNS AND SHELLS READY BEFORE THE CALCUTTA AUCTION.</a:t>
            </a:r>
          </a:p>
        </p:txBody>
      </p:sp>
      <p:pic>
        <p:nvPicPr>
          <p:cNvPr id="6" name="Picture 2" descr="C:\Users\dstockdale\AppData\Local\Microsoft\Windows\Temporary Internet Files\Content.IE5\QPOKH869\MP900313786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1" y="304801"/>
            <a:ext cx="1143000" cy="746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655732"/>
            <a:ext cx="1633537" cy="894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334" y="5486400"/>
            <a:ext cx="1612459" cy="1002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79692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spd="slow" advTm="4763">
        <p15:prstTrans prst="fallOver"/>
      </p:transition>
    </mc:Choice>
    <mc:Fallback xmlns="">
      <p:transition spd="slow" advTm="4763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066800"/>
            <a:ext cx="7125113" cy="4724400"/>
          </a:xfrm>
        </p:spPr>
        <p:txBody>
          <a:bodyPr/>
          <a:lstStyle/>
          <a:p>
            <a:pPr algn="ctr"/>
            <a:r>
              <a:rPr lang="en-US" sz="5400" dirty="0"/>
              <a:t>SQUAD 1: REPORT TO TRAP 1 TRAPLINE IMMEDIATELY AFTER THE CALCUTTA AUCTION.</a:t>
            </a:r>
          </a:p>
        </p:txBody>
      </p:sp>
      <p:pic>
        <p:nvPicPr>
          <p:cNvPr id="6" name="Picture 2" descr="C:\Users\dstockdale\AppData\Local\Microsoft\Windows\Temporary Internet Files\Content.IE5\QPOKH869\MP900313786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1" y="282377"/>
            <a:ext cx="1200648" cy="784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892933"/>
            <a:ext cx="1200355" cy="657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335" y="5842709"/>
            <a:ext cx="1039266" cy="646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79146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 advTm="4111">
        <p15:prstTrans prst="fallOver"/>
      </p:transition>
    </mc:Choice>
    <mc:Fallback xmlns="">
      <p:transition spd="slow" advTm="4111">
        <p:fade/>
      </p:transition>
    </mc:Fallback>
  </mc:AlternateContent>
</p:sld>
</file>

<file path=ppt/theme/theme1.xml><?xml version="1.0" encoding="utf-8"?>
<a:theme xmlns:a="http://schemas.openxmlformats.org/drawingml/2006/main" name="Autumn">
  <a:themeElements>
    <a:clrScheme name="Autumn">
      <a:dk1>
        <a:sysClr val="windowText" lastClr="000000"/>
      </a:dk1>
      <a:lt1>
        <a:sysClr val="window" lastClr="FFFFFF"/>
      </a:lt1>
      <a:dk2>
        <a:srgbClr val="B01F0F"/>
      </a:dk2>
      <a:lt2>
        <a:srgbClr val="FF9000"/>
      </a:lt2>
      <a:accent1>
        <a:srgbClr val="ED4600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</TotalTime>
  <Words>335</Words>
  <Application>Microsoft Office PowerPoint</Application>
  <PresentationFormat>On-screen Show (4:3)</PresentationFormat>
  <Paragraphs>37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Courier New</vt:lpstr>
      <vt:lpstr>Verdana</vt:lpstr>
      <vt:lpstr>Wingdings 2</vt:lpstr>
      <vt:lpstr>Autumn</vt:lpstr>
      <vt:lpstr>WELCOME TO THE 2025 HALLOWEEN HANDICAP</vt:lpstr>
      <vt:lpstr>2 Nights and 2 Days Shoot</vt:lpstr>
      <vt:lpstr>Friday Night Lights  Three Events</vt:lpstr>
      <vt:lpstr>2026 Heartland Grand Dates August 17-23, 2026</vt:lpstr>
      <vt:lpstr>THANK YOU FOR ATTENDING OUR 12th ANNUAL HALLOWEEN NON REGISTERED  HANDICAP EVENT</vt:lpstr>
      <vt:lpstr>2026 Heartland Grand Dates August 17-23, 2026</vt:lpstr>
      <vt:lpstr>Fast Eddie Slider II is Saturday Day Shoot</vt:lpstr>
      <vt:lpstr>SQUAD 1: PLEASE HAVE YOUR GUNS AND SHELLS READY BEFORE THE CALCUTTA AUCTION.</vt:lpstr>
      <vt:lpstr>SQUAD 1: REPORT TO TRAP 1 TRAPLINE IMMEDIATELY AFTER THE CALCUTTA AUCTION.</vt:lpstr>
      <vt:lpstr>PowerPoint Presentation</vt:lpstr>
      <vt:lpstr>PowerPoint Presentation</vt:lpstr>
      <vt:lpstr>PowerPoint Presentation</vt:lpstr>
      <vt:lpstr>PowerPoint Presentation</vt:lpstr>
      <vt:lpstr>Events connected with the 19th Annual Heartland Grand 2026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HALLOWEEN HANDICAP</dc:title>
  <dc:creator>titan.machinery</dc:creator>
  <cp:lastModifiedBy>Dale Stockdale</cp:lastModifiedBy>
  <cp:revision>27</cp:revision>
  <dcterms:created xsi:type="dcterms:W3CDTF">2014-10-08T17:53:26Z</dcterms:created>
  <dcterms:modified xsi:type="dcterms:W3CDTF">2025-10-12T17:13:04Z</dcterms:modified>
</cp:coreProperties>
</file>