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70" r:id="rId11"/>
    <p:sldId id="272" r:id="rId12"/>
    <p:sldId id="273" r:id="rId13"/>
    <p:sldId id="274" r:id="rId14"/>
    <p:sldId id="275" r:id="rId15"/>
    <p:sldId id="276" r:id="rId16"/>
    <p:sldId id="277" r:id="rId17"/>
    <p:sldId id="271" r:id="rId18"/>
    <p:sldId id="269" r:id="rId19"/>
    <p:sldId id="267" r:id="rId20"/>
    <p:sldId id="26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062" autoAdjust="0"/>
    <p:restoredTop sz="94660"/>
  </p:normalViewPr>
  <p:slideViewPr>
    <p:cSldViewPr snapToGrid="0">
      <p:cViewPr varScale="1">
        <p:scale>
          <a:sx n="67" d="100"/>
          <a:sy n="67" d="100"/>
        </p:scale>
        <p:origin x="71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1641C-12DE-4D5A-8BBC-1587FDD58B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6E8E9E-8C93-4A83-92B8-5CAE292921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1CB2F8-3B26-4AEE-9719-F730FD065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9E8E4-ECBC-4ADD-90EF-387878994792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12715B-00D5-4885-97A9-75AD87B60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ADAE0-B177-4E90-AD62-6C15FB074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0C99C-8AB0-43E7-8699-ADEADB07D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854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180A7-1B02-415C-9B7C-2B05B08F1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EA38F2-DB29-43DF-B19E-9DB46A30D3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5BECAD-9269-464D-BE41-7555FF91E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9E8E4-ECBC-4ADD-90EF-387878994792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A9CB78-B79A-4212-9DC4-5844825C8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A62C16-EAAE-4C7E-84E6-66C299C6C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0C99C-8AB0-43E7-8699-ADEADB07D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237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7D0E685-4CEF-42F4-8BBD-7F9EBB632A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CC50D0-BA17-4D3C-A66C-CF328D1F08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E7A2FD-2941-4BB4-BA77-6E411A96A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9E8E4-ECBC-4ADD-90EF-387878994792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78E63-E95E-4ADB-AD7D-ED6BB34E7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5B777-8AB9-4CD3-9460-86C0EAA59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0C99C-8AB0-43E7-8699-ADEADB07D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733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EB83B-9F60-41B1-A8C9-4796DC52D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73E064-C570-4D96-8F7A-2F960BEF0C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FC9BE8-F5EA-4F73-AD37-F37CC8F98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9E8E4-ECBC-4ADD-90EF-387878994792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7FD00A-1466-466C-98B0-67B73469A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983FD7-FDCE-4213-B5A8-BF163F7EA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0C99C-8AB0-43E7-8699-ADEADB07D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146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0775A-2F0D-440C-ABB0-8FEEDA6CF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0D647F-28A4-400A-BF1F-5915018950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775222-3E4E-42BF-9D74-A43D10276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9E8E4-ECBC-4ADD-90EF-387878994792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86349-5039-4A6F-A05E-C2B78854F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0B635-0067-46E4-A6BB-900CB6607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0C99C-8AB0-43E7-8699-ADEADB07D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127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CEDE7-9CB8-41D7-9A43-8A421C2C5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C663D-1926-4CCF-93C1-123010EAA7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D3656F-CB13-4495-8D9F-D632D193C1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59C878-1DA2-4922-913B-FA0C60F93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9E8E4-ECBC-4ADD-90EF-387878994792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19AABF-5EDD-42C5-A661-67D2FCBFE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3BE4B7-A8C2-4E1F-B644-3F315A2FF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0C99C-8AB0-43E7-8699-ADEADB07D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56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8AE58-E57A-4431-A12B-BB3D5E246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A0F858-69EC-4698-942D-92D3B6DF44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0612D1-3D9C-40CB-BAB7-8486C43141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4078EB-1EAC-4D1B-A74F-A2D4B9007E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B9992E-12B1-47DB-ABAD-5CB7CEE6BE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71E89F-79CC-4EE9-BD7C-CBAA0D045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9E8E4-ECBC-4ADD-90EF-387878994792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D42E73-8E50-4273-BB39-C4E2FDAE6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63B91E-874D-4A73-B936-5BC3E7317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0C99C-8AB0-43E7-8699-ADEADB07D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429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B29AB-315D-4341-8615-FBF47E8EF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40FDC1-83BC-4DF0-908E-86EB28DC6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9E8E4-ECBC-4ADD-90EF-387878994792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9D9AF9-2D6A-484A-B0BC-FC6F4D4F6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3DB3BA-FF9A-415F-A3C7-9A8CA9977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0C99C-8AB0-43E7-8699-ADEADB07D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846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A0173B-4B50-44F2-B4BF-2301F6E13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9E8E4-ECBC-4ADD-90EF-387878994792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619D71-33C8-43F0-9271-23E6F3A2D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3D9564-FFDF-42E9-B649-B2A24DD73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0C99C-8AB0-43E7-8699-ADEADB07D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939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FC027-E581-492D-B88B-F892A45E7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472FED-1B42-4145-9750-368CE22F78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85682C-2A3C-480F-9B39-508D24EACC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6154DF-77CF-406F-B602-0A3117FF3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9E8E4-ECBC-4ADD-90EF-387878994792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39E7D4-1147-447A-B6BE-7CA77A5E9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141A55-D323-43D2-8614-0DA64F20F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0C99C-8AB0-43E7-8699-ADEADB07D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544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6A722-1D88-4628-BB15-F8F148ECA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C57515-C160-44E1-B5D2-754C802415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37C738-CE59-4B10-B5FF-A8C442D76C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CF5DBF-7306-4A20-9623-AA6375142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9E8E4-ECBC-4ADD-90EF-387878994792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73FCA-1BD8-44BF-A968-BF0E25A23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4322D4-B07A-4C23-BCA2-B7949F1C5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0C99C-8AB0-43E7-8699-ADEADB07D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618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1180E3-80D6-41DB-A19F-5BA1AF8C3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1B964E-C488-4DB6-9774-BE55D05FBB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8A47BA-5CAA-4244-BCA1-331B660C9C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89E8E4-ECBC-4ADD-90EF-387878994792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86623-4F45-4EEB-8A5F-AC3435FBB5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FF7A18-23A6-42EC-A452-8004D1275F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40C99C-8AB0-43E7-8699-ADEADB07D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65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5361DF-A554-446D-AD50-762ED4D1B81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ECC Panther Sports Shooting</a:t>
            </a:r>
          </a:p>
        </p:txBody>
      </p:sp>
      <p:pic>
        <p:nvPicPr>
          <p:cNvPr id="1026" name="Picture 2" descr="ECC Sports Shooting Has Three on Academic All-Region List">
            <a:extLst>
              <a:ext uri="{FF2B5EF4-FFF2-40B4-BE49-F238E27FC236}">
                <a16:creationId xmlns:a16="http://schemas.microsoft.com/office/drawing/2014/main" id="{C80BE029-49A3-4275-875E-E0097D18A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954" y="3184525"/>
            <a:ext cx="2505428" cy="122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anther shooters prepare for Nationals">
            <a:extLst>
              <a:ext uri="{FF2B5EF4-FFF2-40B4-BE49-F238E27FC236}">
                <a16:creationId xmlns:a16="http://schemas.microsoft.com/office/drawing/2014/main" id="{1B9B8088-F7C2-4484-99B2-665D9C773B1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879" y="1927225"/>
            <a:ext cx="6850921" cy="456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14472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61867-32B7-4A02-9F89-FC00BE0B7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3217BC-F294-47E0-8BF2-0FDAAD88D9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More wins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0341E03-88F1-481C-9D80-C4D34962C05B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ECC Panther Sports Shooting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E2D67E-DD21-49F3-B07D-322690F82F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60696" y="3276239"/>
            <a:ext cx="4862512" cy="23010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40DB76-2D40-4051-9888-6440EC4120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16772" y="3258776"/>
            <a:ext cx="4862512" cy="2301010"/>
          </a:xfrm>
          <a:prstGeom prst="rect">
            <a:avLst/>
          </a:prstGeom>
        </p:spPr>
      </p:pic>
      <p:pic>
        <p:nvPicPr>
          <p:cNvPr id="9" name="Picture 2" descr="ECC Sports Shooting Has Three on Academic All-Region List">
            <a:extLst>
              <a:ext uri="{FF2B5EF4-FFF2-40B4-BE49-F238E27FC236}">
                <a16:creationId xmlns:a16="http://schemas.microsoft.com/office/drawing/2014/main" id="{CEF9CD2A-E290-405B-8CA2-9F7835722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954" y="3184525"/>
            <a:ext cx="2505428" cy="122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86338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A080A-2E35-4521-A2FE-DE01E884A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68A974-0224-4EB3-B4F0-EA8BC4795E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Ready for anything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A4B61D3-2BF4-472E-A374-0DBBF67E286C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ECC Panther Sports Shooting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730FA4-F2D6-4EF6-B265-45DA4EB98B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2301401"/>
            <a:ext cx="10734676" cy="422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9525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A080A-2E35-4521-A2FE-DE01E884A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A4B61D3-2BF4-472E-A374-0DBBF67E286C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ECC Panther Sports Shooting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E2BA8B4-92F3-4538-A634-61942A408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 the season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5871CC-51AB-4F3D-B8FF-1C4842E4AF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85574" y="2639601"/>
            <a:ext cx="4309399" cy="32320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BAC9E3-3088-4B8A-81CB-58425B2D0C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89006" y="2676525"/>
            <a:ext cx="4267200" cy="3200400"/>
          </a:xfrm>
          <a:prstGeom prst="rect">
            <a:avLst/>
          </a:prstGeom>
        </p:spPr>
      </p:pic>
      <p:pic>
        <p:nvPicPr>
          <p:cNvPr id="12" name="Picture 2" descr="ECC Sports Shooting Has Three on Academic All-Region List">
            <a:extLst>
              <a:ext uri="{FF2B5EF4-FFF2-40B4-BE49-F238E27FC236}">
                <a16:creationId xmlns:a16="http://schemas.microsoft.com/office/drawing/2014/main" id="{9B2BDE1C-D748-4A0C-A3BF-3CCBC29BF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001294"/>
            <a:ext cx="2505428" cy="122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07128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A080A-2E35-4521-A2FE-DE01E884A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68A974-0224-4EB3-B4F0-EA8BC4795E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Look Point Shoot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A4B61D3-2BF4-472E-A374-0DBBF67E286C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ECC Panther Sports Shooting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8ED89D-9332-4B6A-97A9-19E9C7462D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47827" y="2557662"/>
            <a:ext cx="4497388" cy="33730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7021B7-5639-49D2-9DD7-AB273524CC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05428" y="2557663"/>
            <a:ext cx="4497388" cy="3373041"/>
          </a:xfrm>
          <a:prstGeom prst="rect">
            <a:avLst/>
          </a:prstGeom>
        </p:spPr>
      </p:pic>
      <p:pic>
        <p:nvPicPr>
          <p:cNvPr id="11" name="Picture 2" descr="ECC Sports Shooting Has Three on Academic All-Region List">
            <a:extLst>
              <a:ext uri="{FF2B5EF4-FFF2-40B4-BE49-F238E27FC236}">
                <a16:creationId xmlns:a16="http://schemas.microsoft.com/office/drawing/2014/main" id="{5599C54F-F58E-4F87-AA5C-AE9CE7E62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15" y="3508990"/>
            <a:ext cx="2505428" cy="122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49244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A080A-2E35-4521-A2FE-DE01E884A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709582E-C485-4560-89C5-F0231118C4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7713" y="2684066"/>
            <a:ext cx="4352925" cy="3264693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A4B61D3-2BF4-472E-A374-0DBBF67E286C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ECC Panther Sports Shooting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6CB3B6-16CB-40DF-8251-98E836AC25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75559" y="2684065"/>
            <a:ext cx="4352927" cy="326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3501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A080A-2E35-4521-A2FE-DE01E884A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68A974-0224-4EB3-B4F0-EA8BC4795E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100 x 100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A4B61D3-2BF4-472E-A374-0DBBF67E286C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ECC Panther Sports Shooting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A07717-1F88-4477-8147-F22C190587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86200" y="2586038"/>
            <a:ext cx="4724400" cy="3543300"/>
          </a:xfrm>
          <a:prstGeom prst="rect">
            <a:avLst/>
          </a:prstGeom>
        </p:spPr>
      </p:pic>
      <p:pic>
        <p:nvPicPr>
          <p:cNvPr id="7" name="Picture 2" descr="ECC Sports Shooting Has Three on Academic All-Region List">
            <a:extLst>
              <a:ext uri="{FF2B5EF4-FFF2-40B4-BE49-F238E27FC236}">
                <a16:creationId xmlns:a16="http://schemas.microsoft.com/office/drawing/2014/main" id="{22EAE49F-C3A1-415D-9D54-0F122CF4A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607312"/>
            <a:ext cx="2505428" cy="122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ECC Sports Shooting Has Three on Academic All-Region List">
            <a:extLst>
              <a:ext uri="{FF2B5EF4-FFF2-40B4-BE49-F238E27FC236}">
                <a16:creationId xmlns:a16="http://schemas.microsoft.com/office/drawing/2014/main" id="{4F549BF1-BB70-4C8E-8254-FD520FE2F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5972" y="3746500"/>
            <a:ext cx="2505428" cy="122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24167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A080A-2E35-4521-A2FE-DE01E884A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68A974-0224-4EB3-B4F0-EA8BC4795E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Winning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A4B61D3-2BF4-472E-A374-0DBBF67E286C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ECC Panther Sports Shooting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6FE991-E0A5-4CF8-8BF0-46D9ACBABE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52760" y="3148112"/>
            <a:ext cx="4333875" cy="20508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3B79B3-1267-4709-A877-77C2449934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46310" y="3148113"/>
            <a:ext cx="4333878" cy="20508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E5B9C2-D333-4510-A7E7-DC35F4975A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18061" y="3119538"/>
            <a:ext cx="4333880" cy="205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6724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61867-32B7-4A02-9F89-FC00BE0B7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3217BC-F294-47E0-8BF2-0FDAAD88D9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Mexico United State Boarder</a:t>
            </a:r>
          </a:p>
          <a:p>
            <a:r>
              <a:rPr lang="en-US" dirty="0"/>
              <a:t>Between events we like to explore</a:t>
            </a:r>
          </a:p>
          <a:p>
            <a:r>
              <a:rPr lang="en-US" dirty="0"/>
              <a:t>Spring National Trapshooting Event Tucson AZ</a:t>
            </a:r>
          </a:p>
          <a:p>
            <a:r>
              <a:rPr lang="en-US" dirty="0"/>
              <a:t>W International ST Nogales AZ at the beginning of</a:t>
            </a:r>
            <a:br>
              <a:rPr lang="en-US" dirty="0"/>
            </a:br>
            <a:r>
              <a:rPr lang="en-US" dirty="0"/>
              <a:t>Interstate I-19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0341E03-88F1-481C-9D80-C4D34962C05B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ECC Panther Sports Shooting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C43EB2-535D-4F59-B03F-245E4F0AC0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84530" y="3093036"/>
            <a:ext cx="4599925" cy="23699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2DD05D-1858-437C-8BA2-EAC851F97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570" y="4610569"/>
            <a:ext cx="5639828" cy="1967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8432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61867-32B7-4A02-9F89-FC00BE0B7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0341E03-88F1-481C-9D80-C4D34962C05B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ECC Panther Sports Shooting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FC5BFDB-D74B-4638-B792-440549957A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9534" y="2597493"/>
            <a:ext cx="4451865" cy="33388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FAA620-58B0-4CA9-AC79-0E831CB317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68492" y="3231997"/>
            <a:ext cx="4521716" cy="2139740"/>
          </a:xfrm>
          <a:prstGeom prst="rect">
            <a:avLst/>
          </a:prstGeo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3B0DE20F-4DD0-4AE0-9839-01935B6598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14721" y="3186475"/>
            <a:ext cx="4521713" cy="2139739"/>
          </a:xfrm>
        </p:spPr>
      </p:pic>
    </p:spTree>
    <p:extLst>
      <p:ext uri="{BB962C8B-B14F-4D97-AF65-F5344CB8AC3E}">
        <p14:creationId xmlns:p14="http://schemas.microsoft.com/office/powerpoint/2010/main" val="8406542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61867-32B7-4A02-9F89-FC00BE0B7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3217BC-F294-47E0-8BF2-0FDAAD88D9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0341E03-88F1-481C-9D80-C4D34962C05B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ECC Panther Sports Shooting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805E8C-95E8-4F9C-9B63-A60575271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2278568"/>
            <a:ext cx="7991475" cy="376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8846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8D031-23C2-4ABD-9DB9-4B622BB68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25176E-87B6-41A7-8606-10B3C3CD25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325562"/>
          </a:xfrm>
        </p:spPr>
        <p:txBody>
          <a:bodyPr/>
          <a:lstStyle/>
          <a:p>
            <a:r>
              <a:rPr lang="en-US" dirty="0"/>
              <a:t>Travel to meets.  When not shooting we explore.</a:t>
            </a:r>
          </a:p>
          <a:p>
            <a:r>
              <a:rPr lang="en-US" dirty="0"/>
              <a:t>Kitt Peak National Observatory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0FC8B8F-03B7-4E71-880A-4E5BC4BA72D9}"/>
              </a:ext>
            </a:extLst>
          </p:cNvPr>
          <p:cNvSpPr txBox="1">
            <a:spLocks/>
          </p:cNvSpPr>
          <p:nvPr/>
        </p:nvSpPr>
        <p:spPr>
          <a:xfrm>
            <a:off x="990600" y="530225"/>
            <a:ext cx="10515600" cy="1325563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ECC Panther Sports Shooting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36C4D1-F74F-4844-AB4D-94C88AC25E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86600" y="2872163"/>
            <a:ext cx="4191000" cy="3143250"/>
          </a:xfrm>
          <a:prstGeom prst="rect">
            <a:avLst/>
          </a:prstGeom>
        </p:spPr>
      </p:pic>
      <p:pic>
        <p:nvPicPr>
          <p:cNvPr id="8194" name="Picture 2" descr="Kitt Peak National Observatory">
            <a:extLst>
              <a:ext uri="{FF2B5EF4-FFF2-40B4-BE49-F238E27FC236}">
                <a16:creationId xmlns:a16="http://schemas.microsoft.com/office/drawing/2014/main" id="{0C8CCD2C-4370-4686-A4B1-5D6039CEB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181584"/>
            <a:ext cx="5676900" cy="1949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F6BBFDF-6877-4F59-BB56-30D6F6AAE591}"/>
              </a:ext>
            </a:extLst>
          </p:cNvPr>
          <p:cNvSpPr txBox="1"/>
          <p:nvPr/>
        </p:nvSpPr>
        <p:spPr>
          <a:xfrm flipH="1">
            <a:off x="909638" y="5277404"/>
            <a:ext cx="583882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Between events we </a:t>
            </a:r>
            <a:r>
              <a:rPr lang="en-US" sz="3600" dirty="0"/>
              <a:t>travel</a:t>
            </a:r>
            <a:br>
              <a:rPr lang="en-US" sz="3600" dirty="0"/>
            </a:br>
            <a:r>
              <a:rPr lang="en-US" sz="3600" dirty="0"/>
              <a:t>Tucson AZ Spring Nationals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721768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61867-32B7-4A02-9F89-FC00BE0B7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3217BC-F294-47E0-8BF2-0FDAAD88D9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State Championship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0341E03-88F1-481C-9D80-C4D34962C05B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ECC Panther Sports Shooting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9007AB-C205-4589-A066-C269D5920B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73500" y="2768600"/>
            <a:ext cx="4445000" cy="3333750"/>
          </a:xfrm>
          <a:prstGeom prst="rect">
            <a:avLst/>
          </a:prstGeom>
        </p:spPr>
      </p:pic>
      <p:pic>
        <p:nvPicPr>
          <p:cNvPr id="7" name="Picture 2" descr="ECC Sports Shooting Has Three on Academic All-Region List">
            <a:extLst>
              <a:ext uri="{FF2B5EF4-FFF2-40B4-BE49-F238E27FC236}">
                <a16:creationId xmlns:a16="http://schemas.microsoft.com/office/drawing/2014/main" id="{A2DEBAEF-4DA0-4A5E-B6D5-3C64346CE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954" y="3184525"/>
            <a:ext cx="2505428" cy="122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ECC Sports Shooting Has Three on Academic All-Region List">
            <a:extLst>
              <a:ext uri="{FF2B5EF4-FFF2-40B4-BE49-F238E27FC236}">
                <a16:creationId xmlns:a16="http://schemas.microsoft.com/office/drawing/2014/main" id="{59FBB58A-CF1C-4D29-8A0E-DB4A1FD28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0064" y="3213100"/>
            <a:ext cx="2505428" cy="122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0471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66FDD-89B7-407E-96F1-C351D7C7A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4262276-61A9-4FB9-AEE7-5FDD331B10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77113" y="2684066"/>
            <a:ext cx="4352925" cy="3264693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FEDC42C-FCC7-4F1D-B512-D9439952F0CC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ECC Panther Sports Shooting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8507F4-04FB-40CA-AB4E-C11D14DE52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144" y="3184667"/>
            <a:ext cx="4514850" cy="2136492"/>
          </a:xfrm>
          <a:prstGeom prst="rect">
            <a:avLst/>
          </a:prstGeom>
        </p:spPr>
      </p:pic>
      <p:pic>
        <p:nvPicPr>
          <p:cNvPr id="9" name="Picture 2" descr="ECC Sports Shooting Has Three on Academic All-Region List">
            <a:extLst>
              <a:ext uri="{FF2B5EF4-FFF2-40B4-BE49-F238E27FC236}">
                <a16:creationId xmlns:a16="http://schemas.microsoft.com/office/drawing/2014/main" id="{40FF7621-A257-41E0-9582-CF4D9B060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528" y="3074988"/>
            <a:ext cx="3976147" cy="193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8825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1DD33-F4F9-476C-B75E-454D1B2C8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FC05FE6-804E-402D-A084-110B24D122BF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ECC Panther Sports Shooting</a:t>
            </a:r>
          </a:p>
        </p:txBody>
      </p:sp>
      <p:pic>
        <p:nvPicPr>
          <p:cNvPr id="6146" name="Picture 2" descr="Scott shoots to first for the Panthers">
            <a:extLst>
              <a:ext uri="{FF2B5EF4-FFF2-40B4-BE49-F238E27FC236}">
                <a16:creationId xmlns:a16="http://schemas.microsoft.com/office/drawing/2014/main" id="{45B80DF2-F6EE-4D11-8402-04DB3D879E9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384" y="2141537"/>
            <a:ext cx="796323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ECC Sports Shooting Has Three on Academic All-Region List">
            <a:extLst>
              <a:ext uri="{FF2B5EF4-FFF2-40B4-BE49-F238E27FC236}">
                <a16:creationId xmlns:a16="http://schemas.microsoft.com/office/drawing/2014/main" id="{F3683FC5-F231-4136-B579-98ACBDD36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04" y="3571696"/>
            <a:ext cx="2548096" cy="124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5458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5678B-0300-439C-B58B-EB8053620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8D3492A-2E4B-486A-9439-0D649A564DEB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ECC Panther Sports Shooting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1397826-4BDD-4943-8BBD-1B1C9A6FC43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 flipH="1">
            <a:off x="838200" y="1825625"/>
            <a:ext cx="10515600" cy="1660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Between events we </a:t>
            </a:r>
            <a:r>
              <a:rPr lang="en-US" sz="3600" dirty="0"/>
              <a:t>travel</a:t>
            </a:r>
            <a:br>
              <a:rPr lang="en-US" sz="3600" dirty="0"/>
            </a:br>
            <a:r>
              <a:rPr lang="en-US" sz="3600" dirty="0"/>
              <a:t>Tucson AZ Spring Nationals</a:t>
            </a:r>
            <a:r>
              <a:rPr lang="en-US" dirty="0"/>
              <a:t> </a:t>
            </a:r>
          </a:p>
          <a:p>
            <a:r>
              <a:rPr lang="en-US" dirty="0"/>
              <a:t>Titan Missile Museum, Green Valley Arizona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6CC8DA-2103-4B35-98FC-9D0CCD9B2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46210" y="3266779"/>
            <a:ext cx="4690613" cy="2219665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DDC6E9A6-1D96-4934-83A1-A8EB5DF28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3862388"/>
            <a:ext cx="1647825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ake the virtual tour.">
            <a:extLst>
              <a:ext uri="{FF2B5EF4-FFF2-40B4-BE49-F238E27FC236}">
                <a16:creationId xmlns:a16="http://schemas.microsoft.com/office/drawing/2014/main" id="{EBD79998-03C3-4009-BC9F-B51904798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975" y="3864418"/>
            <a:ext cx="4762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CC Sports Shooting Has Three on Academic All-Region List">
            <a:extLst>
              <a:ext uri="{FF2B5EF4-FFF2-40B4-BE49-F238E27FC236}">
                <a16:creationId xmlns:a16="http://schemas.microsoft.com/office/drawing/2014/main" id="{6A039156-ACC0-4417-AC3F-ECE78C50F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47" y="5118100"/>
            <a:ext cx="2505428" cy="122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27819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FD34D-A8C5-4EA4-96F5-95AE4FA6A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B430CB-A3A8-4394-A2DD-4D894C3BC9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National trapshooting Hall of Fame Sparta Illinois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64E923B-0471-41DF-AFAA-B9BE43EEBEFD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ECC Panther Sports Shooting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DC58C2-94BC-4BA0-AFE6-474698DDD5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687" y="2323561"/>
            <a:ext cx="8810625" cy="416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2596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68C1E-1BB3-4B2B-A5A3-879871030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54A802-C33F-454E-99CA-882DD3B6DF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Panthers win more national titles at the Dixie Nationals, Bostik North Carolina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98ED9AE-77AA-489C-AA5E-99F7FB0B8E60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ECC Panther Sports Shooting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702C7A-F8ED-4422-A9E9-845BA645CE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73223" y="3481175"/>
            <a:ext cx="4429125" cy="2095926"/>
          </a:xfrm>
          <a:prstGeom prst="rect">
            <a:avLst/>
          </a:prstGeom>
        </p:spPr>
      </p:pic>
      <p:pic>
        <p:nvPicPr>
          <p:cNvPr id="3074" name="Picture 2" descr="Home | Town of Bostic, North Carolina">
            <a:extLst>
              <a:ext uri="{FF2B5EF4-FFF2-40B4-BE49-F238E27FC236}">
                <a16:creationId xmlns:a16="http://schemas.microsoft.com/office/drawing/2014/main" id="{BB9353E4-6266-4B85-8F89-E42AE1DFC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602832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ostic, North Carolina - Wikipedia">
            <a:extLst>
              <a:ext uri="{FF2B5EF4-FFF2-40B4-BE49-F238E27FC236}">
                <a16:creationId xmlns:a16="http://schemas.microsoft.com/office/drawing/2014/main" id="{9A953BE7-7E0B-4F57-B58A-7407AE404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224" y="2669381"/>
            <a:ext cx="5983497" cy="234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03678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61867-32B7-4A02-9F89-FC00BE0B7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3217BC-F294-47E0-8BF2-0FDAAD88D9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Dixie Grand National Trapshooting, Bostik North Carolina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0341E03-88F1-481C-9D80-C4D34962C05B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ECC Panther Sports Shooting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B489D1-40E6-4956-ADB8-B5DD9AF3C5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025" y="2340910"/>
            <a:ext cx="8391525" cy="397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1547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61867-32B7-4A02-9F89-FC00BE0B7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0341E03-88F1-481C-9D80-C4D34962C05B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ECC Panther Sports Shooting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85D40FB-4013-4C61-9EF0-2D2DCA81E0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Dixie Grand National event, Bostick, North Carolina</a:t>
            </a:r>
          </a:p>
        </p:txBody>
      </p:sp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578060C4-EFFB-4820-8FDB-A06EE72102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98360" y="2349500"/>
            <a:ext cx="919528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3061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201</Words>
  <Application>Microsoft Office PowerPoint</Application>
  <PresentationFormat>Widescreen</PresentationFormat>
  <Paragraphs>40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ECC Panther Sports Shooting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ECC Panther Sports Shooting</dc:title>
  <dc:creator>Dale Stockdale</dc:creator>
  <cp:lastModifiedBy>Dale Stockdale</cp:lastModifiedBy>
  <cp:revision>3</cp:revision>
  <dcterms:created xsi:type="dcterms:W3CDTF">2021-08-31T16:52:23Z</dcterms:created>
  <dcterms:modified xsi:type="dcterms:W3CDTF">2022-04-23T14:43:07Z</dcterms:modified>
</cp:coreProperties>
</file>